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ebas Neue Bold" charset="1" panose="020B0606020202050201"/>
      <p:regular r:id="rId22"/>
    </p:embeddedFont>
    <p:embeddedFont>
      <p:font typeface="Montserrat Bold" charset="1" panose="00000800000000000000"/>
      <p:regular r:id="rId23"/>
    </p:embeddedFont>
    <p:embeddedFont>
      <p:font typeface="Open Sans" charset="1" panose="00000000000000000000"/>
      <p:regular r:id="rId24"/>
    </p:embeddedFont>
    <p:embeddedFont>
      <p:font typeface="Montserra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600517"/>
            <a:ext cx="4536251" cy="972521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9709" y="2676891"/>
            <a:ext cx="13494178" cy="31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sz="1296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  <a:p>
            <a:pPr algn="l">
              <a:lnSpc>
                <a:spcPts val="11837"/>
              </a:lnSpc>
            </a:pPr>
            <a:r>
              <a:rPr lang="en-US" sz="1286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9709" y="1646188"/>
            <a:ext cx="10479638" cy="5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Tells a Data 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650" y="7850417"/>
            <a:ext cx="4022946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 By Khushi Nigam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3050" y="5685088"/>
            <a:ext cx="9067980" cy="136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26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Utilizing SQL to extract insights</a:t>
            </a:r>
          </a:p>
          <a:p>
            <a:pPr algn="l">
              <a:lnSpc>
                <a:spcPts val="3640"/>
              </a:lnSpc>
            </a:pPr>
            <a:r>
              <a:rPr lang="en-US" sz="2600" spc="26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solve business problems, and </a:t>
            </a:r>
          </a:p>
          <a:p>
            <a:pPr algn="l">
              <a:lnSpc>
                <a:spcPts val="3640"/>
              </a:lnSpc>
            </a:pPr>
            <a:r>
              <a:rPr lang="en-US" sz="2600" spc="26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data-driven decisions.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8341" y="2233162"/>
            <a:ext cx="10614526" cy="5183427"/>
          </a:xfrm>
          <a:custGeom>
            <a:avLst/>
            <a:gdLst/>
            <a:ahLst/>
            <a:cxnLst/>
            <a:rect r="r" b="b" t="t" l="l"/>
            <a:pathLst>
              <a:path h="5183427" w="10614526">
                <a:moveTo>
                  <a:pt x="0" y="0"/>
                </a:moveTo>
                <a:lnTo>
                  <a:pt x="10614526" y="0"/>
                </a:lnTo>
                <a:lnTo>
                  <a:pt x="10614526" y="5183427"/>
                </a:lnTo>
                <a:lnTo>
                  <a:pt x="0" y="5183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82628" y="6026676"/>
            <a:ext cx="6176672" cy="3614497"/>
          </a:xfrm>
          <a:custGeom>
            <a:avLst/>
            <a:gdLst/>
            <a:ahLst/>
            <a:cxnLst/>
            <a:rect r="r" b="b" t="t" l="l"/>
            <a:pathLst>
              <a:path h="3614497" w="6176672">
                <a:moveTo>
                  <a:pt x="0" y="0"/>
                </a:moveTo>
                <a:lnTo>
                  <a:pt x="6176672" y="0"/>
                </a:lnTo>
                <a:lnTo>
                  <a:pt x="6176672" y="3614497"/>
                </a:lnTo>
                <a:lnTo>
                  <a:pt x="0" y="3614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9482791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6578" y="2264945"/>
            <a:ext cx="11208917" cy="2878555"/>
          </a:xfrm>
          <a:custGeom>
            <a:avLst/>
            <a:gdLst/>
            <a:ahLst/>
            <a:cxnLst/>
            <a:rect r="r" b="b" t="t" l="l"/>
            <a:pathLst>
              <a:path h="2878555" w="11208917">
                <a:moveTo>
                  <a:pt x="0" y="0"/>
                </a:moveTo>
                <a:lnTo>
                  <a:pt x="11208917" y="0"/>
                </a:lnTo>
                <a:lnTo>
                  <a:pt x="11208917" y="2878555"/>
                </a:lnTo>
                <a:lnTo>
                  <a:pt x="0" y="287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53144" y="4824876"/>
            <a:ext cx="5906156" cy="5029317"/>
          </a:xfrm>
          <a:custGeom>
            <a:avLst/>
            <a:gdLst/>
            <a:ahLst/>
            <a:cxnLst/>
            <a:rect r="r" b="b" t="t" l="l"/>
            <a:pathLst>
              <a:path h="5029317" w="5906156">
                <a:moveTo>
                  <a:pt x="0" y="0"/>
                </a:moveTo>
                <a:lnTo>
                  <a:pt x="5906156" y="0"/>
                </a:lnTo>
                <a:lnTo>
                  <a:pt x="5906156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516" r="0" b="-135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10535644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8341" y="3151653"/>
            <a:ext cx="11301259" cy="3983694"/>
          </a:xfrm>
          <a:custGeom>
            <a:avLst/>
            <a:gdLst/>
            <a:ahLst/>
            <a:cxnLst/>
            <a:rect r="r" b="b" t="t" l="l"/>
            <a:pathLst>
              <a:path h="3983694" w="11301259">
                <a:moveTo>
                  <a:pt x="0" y="0"/>
                </a:moveTo>
                <a:lnTo>
                  <a:pt x="11301259" y="0"/>
                </a:lnTo>
                <a:lnTo>
                  <a:pt x="11301259" y="3983694"/>
                </a:lnTo>
                <a:lnTo>
                  <a:pt x="0" y="3983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00746" y="7309876"/>
            <a:ext cx="5158554" cy="2642186"/>
          </a:xfrm>
          <a:custGeom>
            <a:avLst/>
            <a:gdLst/>
            <a:ahLst/>
            <a:cxnLst/>
            <a:rect r="r" b="b" t="t" l="l"/>
            <a:pathLst>
              <a:path h="2642186" w="5158554">
                <a:moveTo>
                  <a:pt x="0" y="0"/>
                </a:moveTo>
                <a:lnTo>
                  <a:pt x="5158554" y="0"/>
                </a:lnTo>
                <a:lnTo>
                  <a:pt x="5158554" y="2642186"/>
                </a:lnTo>
                <a:lnTo>
                  <a:pt x="0" y="2642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11750474" cy="23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243395"/>
            <a:ext cx="10699722" cy="5066481"/>
          </a:xfrm>
          <a:custGeom>
            <a:avLst/>
            <a:gdLst/>
            <a:ahLst/>
            <a:cxnLst/>
            <a:rect r="r" b="b" t="t" l="l"/>
            <a:pathLst>
              <a:path h="5066481" w="10699722">
                <a:moveTo>
                  <a:pt x="0" y="0"/>
                </a:moveTo>
                <a:lnTo>
                  <a:pt x="10699722" y="0"/>
                </a:lnTo>
                <a:lnTo>
                  <a:pt x="10699722" y="5066481"/>
                </a:lnTo>
                <a:lnTo>
                  <a:pt x="0" y="506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6498234"/>
            <a:ext cx="7486490" cy="3121716"/>
          </a:xfrm>
          <a:custGeom>
            <a:avLst/>
            <a:gdLst/>
            <a:ahLst/>
            <a:cxnLst/>
            <a:rect r="r" b="b" t="t" l="l"/>
            <a:pathLst>
              <a:path h="3121716" w="7486490">
                <a:moveTo>
                  <a:pt x="0" y="0"/>
                </a:moveTo>
                <a:lnTo>
                  <a:pt x="7486490" y="0"/>
                </a:lnTo>
                <a:lnTo>
                  <a:pt x="7486490" y="3121715"/>
                </a:lnTo>
                <a:lnTo>
                  <a:pt x="0" y="3121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095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11750474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389866"/>
            <a:ext cx="10621113" cy="6868434"/>
          </a:xfrm>
          <a:custGeom>
            <a:avLst/>
            <a:gdLst/>
            <a:ahLst/>
            <a:cxnLst/>
            <a:rect r="r" b="b" t="t" l="l"/>
            <a:pathLst>
              <a:path h="6868434" w="10621113">
                <a:moveTo>
                  <a:pt x="0" y="0"/>
                </a:moveTo>
                <a:lnTo>
                  <a:pt x="10621113" y="0"/>
                </a:lnTo>
                <a:lnTo>
                  <a:pt x="10621113" y="6868434"/>
                </a:lnTo>
                <a:lnTo>
                  <a:pt x="0" y="6868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65328" y="3421323"/>
            <a:ext cx="4993972" cy="4805520"/>
          </a:xfrm>
          <a:custGeom>
            <a:avLst/>
            <a:gdLst/>
            <a:ahLst/>
            <a:cxnLst/>
            <a:rect r="r" b="b" t="t" l="l"/>
            <a:pathLst>
              <a:path h="4805520" w="4993972">
                <a:moveTo>
                  <a:pt x="0" y="0"/>
                </a:moveTo>
                <a:lnTo>
                  <a:pt x="4993972" y="0"/>
                </a:lnTo>
                <a:lnTo>
                  <a:pt x="4993972" y="4805520"/>
                </a:lnTo>
                <a:lnTo>
                  <a:pt x="0" y="4805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11750474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89851" y="2048461"/>
            <a:ext cx="12949776" cy="3545001"/>
          </a:xfrm>
          <a:custGeom>
            <a:avLst/>
            <a:gdLst/>
            <a:ahLst/>
            <a:cxnLst/>
            <a:rect r="r" b="b" t="t" l="l"/>
            <a:pathLst>
              <a:path h="3545001" w="12949776">
                <a:moveTo>
                  <a:pt x="0" y="0"/>
                </a:moveTo>
                <a:lnTo>
                  <a:pt x="12949776" y="0"/>
                </a:lnTo>
                <a:lnTo>
                  <a:pt x="12949776" y="3545001"/>
                </a:lnTo>
                <a:lnTo>
                  <a:pt x="0" y="3545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19926" y="5804621"/>
            <a:ext cx="5689990" cy="3982993"/>
          </a:xfrm>
          <a:custGeom>
            <a:avLst/>
            <a:gdLst/>
            <a:ahLst/>
            <a:cxnLst/>
            <a:rect r="r" b="b" t="t" l="l"/>
            <a:pathLst>
              <a:path h="3982993" w="5689990">
                <a:moveTo>
                  <a:pt x="0" y="0"/>
                </a:moveTo>
                <a:lnTo>
                  <a:pt x="5689990" y="0"/>
                </a:lnTo>
                <a:lnTo>
                  <a:pt x="5689990" y="3982993"/>
                </a:lnTo>
                <a:lnTo>
                  <a:pt x="0" y="3982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11750474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3449" y="3413145"/>
            <a:ext cx="6921102" cy="141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 spc="184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40576" y="4962525"/>
            <a:ext cx="9206848" cy="118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5"/>
              </a:lnSpc>
            </a:pPr>
            <a:r>
              <a:rPr lang="en-US" sz="25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viewing my project on Pizza Sales Analysis using SQL</a:t>
            </a:r>
          </a:p>
          <a:p>
            <a:pPr algn="ctr">
              <a:lnSpc>
                <a:spcPts val="4905"/>
              </a:lnSpc>
            </a:pPr>
            <a:r>
              <a:rPr lang="en-US" sz="25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Feel free to ask any questions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624843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1413" y="0"/>
            <a:ext cx="4519126" cy="6575594"/>
            <a:chOff x="0" y="0"/>
            <a:chExt cx="700131" cy="1018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22615" y="695845"/>
            <a:ext cx="8092415" cy="123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4"/>
              </a:lnSpc>
              <a:spcBef>
                <a:spcPct val="0"/>
              </a:spcBef>
            </a:pPr>
            <a:r>
              <a:rPr lang="en-US" b="true" sz="973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THE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2615" y="1743487"/>
            <a:ext cx="10172713" cy="825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8"/>
              </a:lnSpc>
            </a:pPr>
            <a:r>
              <a:rPr lang="en-US" sz="2557" spc="12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-US" sz="2557" spc="12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this project, I have analyzed a fictional pizza restaurant's sales database using SQL to extract valuable business insights. The dataset includes detailed information about customer orders, pizza categories, sizes, prices, and timestamps.</a:t>
            </a:r>
          </a:p>
          <a:p>
            <a:pPr algn="l" marL="0" indent="0" lvl="0">
              <a:lnSpc>
                <a:spcPts val="5038"/>
              </a:lnSpc>
            </a:pPr>
            <a:r>
              <a:rPr lang="en-US" sz="2557" spc="12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The main objective of this project was to:</a:t>
            </a:r>
          </a:p>
          <a:p>
            <a:pPr algn="l" marL="552179" indent="-276089" lvl="1">
              <a:lnSpc>
                <a:spcPts val="5038"/>
              </a:lnSpc>
              <a:buFont typeface="Arial"/>
              <a:buChar char="•"/>
            </a:pPr>
            <a:r>
              <a:rPr lang="en-US" sz="2557" spc="12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Understand business performance through data</a:t>
            </a:r>
          </a:p>
          <a:p>
            <a:pPr algn="l" marL="552179" indent="-276089" lvl="1">
              <a:lnSpc>
                <a:spcPts val="5038"/>
              </a:lnSpc>
              <a:buFont typeface="Arial"/>
              <a:buChar char="•"/>
            </a:pPr>
            <a:r>
              <a:rPr lang="en-US" sz="2557" spc="12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Answer real-world questions using SQL queries</a:t>
            </a:r>
          </a:p>
          <a:p>
            <a:pPr algn="l" marL="552179" indent="-276089" lvl="1">
              <a:lnSpc>
                <a:spcPts val="5038"/>
              </a:lnSpc>
              <a:buFont typeface="Arial"/>
              <a:buChar char="•"/>
            </a:pPr>
            <a:r>
              <a:rPr lang="en-US" sz="2557" spc="12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Explore customer preferences and product demand</a:t>
            </a:r>
          </a:p>
          <a:p>
            <a:pPr algn="l" marL="552179" indent="-276089" lvl="1">
              <a:lnSpc>
                <a:spcPts val="5038"/>
              </a:lnSpc>
              <a:buFont typeface="Arial"/>
              <a:buChar char="•"/>
            </a:pPr>
            <a:r>
              <a:rPr lang="en-US" sz="2557" spc="12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Support data-driven decisions for better strategy planning</a:t>
            </a:r>
          </a:p>
          <a:p>
            <a:pPr algn="l" marL="0" indent="0" lvl="0">
              <a:lnSpc>
                <a:spcPts val="5235"/>
              </a:lnSpc>
            </a:pPr>
          </a:p>
          <a:p>
            <a:pPr algn="l" marL="0" indent="0" lvl="0">
              <a:lnSpc>
                <a:spcPts val="503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624843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1413" y="0"/>
            <a:ext cx="4519126" cy="6575594"/>
            <a:chOff x="0" y="0"/>
            <a:chExt cx="700131" cy="1018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32659" y="2116469"/>
            <a:ext cx="7774793" cy="529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24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Through structured query language (SQL), I handled various queries ranging from simple data retrieval to advanced aggregations and joins. The analysis was categorized into three levels — Basic, Intermediate, and Advanced — to demonstrate problem-solving skills at each stage.</a:t>
            </a:r>
          </a:p>
          <a:p>
            <a:pPr algn="ctr">
              <a:lnSpc>
                <a:spcPts val="4246"/>
              </a:lnSpc>
            </a:pPr>
            <a:r>
              <a:rPr lang="en-US" sz="24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is a practical demonstration of how SQL can be used to drive meaningful insights and support decision-making in a business environment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42744" y="6999203"/>
            <a:ext cx="7196386" cy="3844529"/>
            <a:chOff x="0" y="0"/>
            <a:chExt cx="1114909" cy="595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708546" y="1800019"/>
            <a:ext cx="7196386" cy="3844529"/>
            <a:chOff x="0" y="0"/>
            <a:chExt cx="1114909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22840" y="700059"/>
            <a:ext cx="9395140" cy="142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QUERIES COVERED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639" y="2246776"/>
            <a:ext cx="9752817" cy="534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otal number of orders placed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Total revenue from sales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Highest-priced pizza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Most common pizza size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Top 5 most ordered pizza types with quantities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Top 3 pizzas by revenue within each catego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Pizza category-wise quantity (using joins)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0" indent="0" lvl="0">
              <a:lnSpc>
                <a:spcPts val="4746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430331" y="5824863"/>
            <a:ext cx="9752817" cy="414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Reve</a:t>
            </a: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nue % contribution per pizza type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Cumu</a:t>
            </a: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lative revenue over time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Ord</a:t>
            </a: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er distribution by hour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Category-wise pizza distribution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Daily average pizza orders</a:t>
            </a:r>
          </a:p>
          <a:p>
            <a:pPr algn="l" marL="602781" indent="-301391" lvl="1">
              <a:lnSpc>
                <a:spcPts val="4746"/>
              </a:lnSpc>
              <a:spcBef>
                <a:spcPct val="0"/>
              </a:spcBef>
              <a:buFont typeface="Arial"/>
              <a:buChar char="•"/>
            </a:pPr>
            <a:r>
              <a:rPr lang="en-US" sz="2791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Top 3 pizzas by revenue</a:t>
            </a:r>
          </a:p>
          <a:p>
            <a:pPr algn="l" marL="0" indent="0" lvl="0">
              <a:lnSpc>
                <a:spcPts val="4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8110" y="2694774"/>
            <a:ext cx="17765612" cy="6563526"/>
          </a:xfrm>
          <a:custGeom>
            <a:avLst/>
            <a:gdLst/>
            <a:ahLst/>
            <a:cxnLst/>
            <a:rect r="r" b="b" t="t" l="l"/>
            <a:pathLst>
              <a:path h="6563526" w="17765612">
                <a:moveTo>
                  <a:pt x="0" y="0"/>
                </a:moveTo>
                <a:lnTo>
                  <a:pt x="17765612" y="0"/>
                </a:lnTo>
                <a:lnTo>
                  <a:pt x="17765612" y="6563526"/>
                </a:lnTo>
                <a:lnTo>
                  <a:pt x="0" y="6563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3" t="0" r="-1467" b="-61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82359" y="938599"/>
            <a:ext cx="5273590" cy="141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MODEL 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4332" y="2235015"/>
            <a:ext cx="10931437" cy="2589861"/>
          </a:xfrm>
          <a:custGeom>
            <a:avLst/>
            <a:gdLst/>
            <a:ahLst/>
            <a:cxnLst/>
            <a:rect r="r" b="b" t="t" l="l"/>
            <a:pathLst>
              <a:path h="2589861" w="10931437">
                <a:moveTo>
                  <a:pt x="0" y="0"/>
                </a:moveTo>
                <a:lnTo>
                  <a:pt x="10931436" y="0"/>
                </a:lnTo>
                <a:lnTo>
                  <a:pt x="10931436" y="2589861"/>
                </a:lnTo>
                <a:lnTo>
                  <a:pt x="0" y="258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17808" y="5558301"/>
            <a:ext cx="4562178" cy="3005921"/>
          </a:xfrm>
          <a:custGeom>
            <a:avLst/>
            <a:gdLst/>
            <a:ahLst/>
            <a:cxnLst/>
            <a:rect r="r" b="b" t="t" l="l"/>
            <a:pathLst>
              <a:path h="3005921" w="4562178">
                <a:moveTo>
                  <a:pt x="0" y="0"/>
                </a:moveTo>
                <a:lnTo>
                  <a:pt x="4562178" y="0"/>
                </a:lnTo>
                <a:lnTo>
                  <a:pt x="4562178" y="3005921"/>
                </a:lnTo>
                <a:lnTo>
                  <a:pt x="0" y="300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7255603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050" y="2326938"/>
            <a:ext cx="10938361" cy="3899763"/>
          </a:xfrm>
          <a:custGeom>
            <a:avLst/>
            <a:gdLst/>
            <a:ahLst/>
            <a:cxnLst/>
            <a:rect r="r" b="b" t="t" l="l"/>
            <a:pathLst>
              <a:path h="3899763" w="10938361">
                <a:moveTo>
                  <a:pt x="0" y="0"/>
                </a:moveTo>
                <a:lnTo>
                  <a:pt x="10938361" y="0"/>
                </a:lnTo>
                <a:lnTo>
                  <a:pt x="10938361" y="3899764"/>
                </a:lnTo>
                <a:lnTo>
                  <a:pt x="0" y="3899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90835" y="6804380"/>
            <a:ext cx="5052311" cy="3022246"/>
          </a:xfrm>
          <a:custGeom>
            <a:avLst/>
            <a:gdLst/>
            <a:ahLst/>
            <a:cxnLst/>
            <a:rect r="r" b="b" t="t" l="l"/>
            <a:pathLst>
              <a:path h="3022246" w="5052311">
                <a:moveTo>
                  <a:pt x="0" y="0"/>
                </a:moveTo>
                <a:lnTo>
                  <a:pt x="5052312" y="0"/>
                </a:lnTo>
                <a:lnTo>
                  <a:pt x="5052312" y="3022247"/>
                </a:lnTo>
                <a:lnTo>
                  <a:pt x="0" y="3022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674" r="0" b="-1567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10045918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050" y="2048461"/>
            <a:ext cx="11301259" cy="4068453"/>
          </a:xfrm>
          <a:custGeom>
            <a:avLst/>
            <a:gdLst/>
            <a:ahLst/>
            <a:cxnLst/>
            <a:rect r="r" b="b" t="t" l="l"/>
            <a:pathLst>
              <a:path h="4068453" w="11301259">
                <a:moveTo>
                  <a:pt x="0" y="0"/>
                </a:moveTo>
                <a:lnTo>
                  <a:pt x="11301259" y="0"/>
                </a:lnTo>
                <a:lnTo>
                  <a:pt x="11301259" y="4068453"/>
                </a:lnTo>
                <a:lnTo>
                  <a:pt x="0" y="4068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7398" y="6535149"/>
            <a:ext cx="6209596" cy="3029682"/>
          </a:xfrm>
          <a:custGeom>
            <a:avLst/>
            <a:gdLst/>
            <a:ahLst/>
            <a:cxnLst/>
            <a:rect r="r" b="b" t="t" l="l"/>
            <a:pathLst>
              <a:path h="3029682" w="6209596">
                <a:moveTo>
                  <a:pt x="0" y="0"/>
                </a:moveTo>
                <a:lnTo>
                  <a:pt x="6209596" y="0"/>
                </a:lnTo>
                <a:lnTo>
                  <a:pt x="6209596" y="3029682"/>
                </a:lnTo>
                <a:lnTo>
                  <a:pt x="0" y="3029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8838237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050" y="2048461"/>
            <a:ext cx="11301259" cy="4520504"/>
          </a:xfrm>
          <a:custGeom>
            <a:avLst/>
            <a:gdLst/>
            <a:ahLst/>
            <a:cxnLst/>
            <a:rect r="r" b="b" t="t" l="l"/>
            <a:pathLst>
              <a:path h="4520504" w="11301259">
                <a:moveTo>
                  <a:pt x="0" y="0"/>
                </a:moveTo>
                <a:lnTo>
                  <a:pt x="11301259" y="0"/>
                </a:lnTo>
                <a:lnTo>
                  <a:pt x="11301259" y="4520504"/>
                </a:lnTo>
                <a:lnTo>
                  <a:pt x="0" y="4520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94130" y="7311330"/>
            <a:ext cx="4769906" cy="1633304"/>
          </a:xfrm>
          <a:custGeom>
            <a:avLst/>
            <a:gdLst/>
            <a:ahLst/>
            <a:cxnLst/>
            <a:rect r="r" b="b" t="t" l="l"/>
            <a:pathLst>
              <a:path h="1633304" w="4769906">
                <a:moveTo>
                  <a:pt x="0" y="0"/>
                </a:moveTo>
                <a:lnTo>
                  <a:pt x="4769906" y="0"/>
                </a:lnTo>
                <a:lnTo>
                  <a:pt x="4769906" y="1633305"/>
                </a:lnTo>
                <a:lnTo>
                  <a:pt x="0" y="1633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3699" b="-192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89851" y="486121"/>
            <a:ext cx="7255603" cy="15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17"/>
              </a:lnSpc>
              <a:spcBef>
                <a:spcPct val="0"/>
              </a:spcBef>
            </a:pPr>
            <a:r>
              <a:rPr lang="en-US" b="true" sz="632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DAGldSvnfzs</dc:identifier>
  <dcterms:modified xsi:type="dcterms:W3CDTF">2011-08-01T06:04:30Z</dcterms:modified>
  <cp:revision>1</cp:revision>
  <dc:title>Brown Orange Modern Bold Pizza Resto Presentation</dc:title>
</cp:coreProperties>
</file>